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C170-B9B6-4AE4-809A-892FF07FE11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D59FE-C060-4470-A840-F0BDA097C474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C170-B9B6-4AE4-809A-892FF07FE11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D59FE-C060-4470-A840-F0BDA097C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C170-B9B6-4AE4-809A-892FF07FE11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D59FE-C060-4470-A840-F0BDA097C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C170-B9B6-4AE4-809A-892FF07FE11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D59FE-C060-4470-A840-F0BDA097C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C170-B9B6-4AE4-809A-892FF07FE11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D59FE-C060-4470-A840-F0BDA097C4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C170-B9B6-4AE4-809A-892FF07FE11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D59FE-C060-4470-A840-F0BDA097C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C170-B9B6-4AE4-809A-892FF07FE11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D59FE-C060-4470-A840-F0BDA097C47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C170-B9B6-4AE4-809A-892FF07FE11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D59FE-C060-4470-A840-F0BDA097C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C170-B9B6-4AE4-809A-892FF07FE11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D59FE-C060-4470-A840-F0BDA097C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C170-B9B6-4AE4-809A-892FF07FE11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D59FE-C060-4470-A840-F0BDA097C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EB5C170-B9B6-4AE4-809A-892FF07FE11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9AD59FE-C060-4470-A840-F0BDA097C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B5C170-B9B6-4AE4-809A-892FF07FE11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9AD59FE-C060-4470-A840-F0BDA097C47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800" dirty="0" smtClean="0"/>
              <a:t>Anatomy of the Galaxy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5605" descr="PPT5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14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458" descr="PPT54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516216" cy="2446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572000" y="476672"/>
            <a:ext cx="180020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44208" y="18864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nucleus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1560" y="2852936"/>
            <a:ext cx="316835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4653136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dust lanes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508104" y="3429000"/>
            <a:ext cx="864096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8224" y="5517232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star  forming regions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75656" y="908720"/>
            <a:ext cx="93610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584" y="548680"/>
            <a:ext cx="29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OB  associations – spiral arms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 Parts of the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Nucleus</a:t>
            </a:r>
          </a:p>
          <a:p>
            <a:r>
              <a:rPr lang="en-CA" dirty="0" smtClean="0"/>
              <a:t>Disk – open clusters </a:t>
            </a:r>
          </a:p>
          <a:p>
            <a:r>
              <a:rPr lang="en-CA" dirty="0" smtClean="0"/>
              <a:t>Spiral arms </a:t>
            </a:r>
          </a:p>
          <a:p>
            <a:pPr lvl="1"/>
            <a:r>
              <a:rPr lang="en-CA" dirty="0" smtClean="0"/>
              <a:t>OB associations</a:t>
            </a:r>
          </a:p>
          <a:p>
            <a:pPr lvl="1"/>
            <a:r>
              <a:rPr lang="en-CA" dirty="0" smtClean="0"/>
              <a:t>Star forming regions</a:t>
            </a:r>
          </a:p>
          <a:p>
            <a:r>
              <a:rPr lang="en-CA" dirty="0" smtClean="0"/>
              <a:t>Hal0</a:t>
            </a:r>
          </a:p>
          <a:p>
            <a:pPr lvl="1"/>
            <a:r>
              <a:rPr lang="en-CA" dirty="0" smtClean="0"/>
              <a:t>High Velocity Stars</a:t>
            </a:r>
          </a:p>
          <a:p>
            <a:pPr lvl="1"/>
            <a:r>
              <a:rPr lang="en-CA" dirty="0" smtClean="0"/>
              <a:t>Globular Clusters</a:t>
            </a:r>
            <a:endParaRPr lang="en-US" dirty="0"/>
          </a:p>
        </p:txBody>
      </p:sp>
      <p:pic>
        <p:nvPicPr>
          <p:cNvPr id="7" name="Snagit_PPT5605" descr="PPT5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14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3146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Open Clusters</a:t>
            </a:r>
            <a:endParaRPr lang="en-US" sz="4000" dirty="0"/>
          </a:p>
        </p:txBody>
      </p:sp>
      <p:pic>
        <p:nvPicPr>
          <p:cNvPr id="3" name="Snagit_PPT5474" descr="PPT54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796855" cy="3168279"/>
          </a:xfrm>
          <a:prstGeom prst="rect">
            <a:avLst/>
          </a:prstGeom>
        </p:spPr>
      </p:pic>
      <p:pic>
        <p:nvPicPr>
          <p:cNvPr id="4" name="Snagit_PPT547B" descr="PPT547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284984"/>
            <a:ext cx="3523155" cy="2808312"/>
          </a:xfrm>
          <a:prstGeom prst="rect">
            <a:avLst/>
          </a:prstGeom>
        </p:spPr>
      </p:pic>
      <p:pic>
        <p:nvPicPr>
          <p:cNvPr id="5" name="Snagit_PPT5487" descr="PPT548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88640"/>
            <a:ext cx="2657880" cy="2189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47251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 45 - Pleiades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28384" y="260648"/>
            <a:ext cx="63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 67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6237312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 44 – </a:t>
            </a:r>
            <a:r>
              <a:rPr lang="en-CA" dirty="0" err="1" smtClean="0"/>
              <a:t>Praesepe</a:t>
            </a:r>
            <a:r>
              <a:rPr lang="en-CA" dirty="0" smtClean="0"/>
              <a:t> or Beehive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16632"/>
            <a:ext cx="4300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dirty="0" smtClean="0"/>
              <a:t>Star Forming Regions</a:t>
            </a:r>
            <a:endParaRPr lang="en-US" sz="3600" dirty="0"/>
          </a:p>
        </p:txBody>
      </p:sp>
      <p:pic>
        <p:nvPicPr>
          <p:cNvPr id="4" name="Snagit_PPT54A4" descr="PPT54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6412" y="764704"/>
            <a:ext cx="5647588" cy="6336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55679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M42 – Great Nebula in Orion</a:t>
            </a:r>
            <a:endParaRPr lang="en-US" dirty="0"/>
          </a:p>
        </p:txBody>
      </p:sp>
      <p:pic>
        <p:nvPicPr>
          <p:cNvPr id="6" name="Snagit_PPT5504" descr="PPT55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2226258" cy="40431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75656" y="4437112"/>
            <a:ext cx="252028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3138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smtClean="0"/>
              <a:t>OB - Associations</a:t>
            </a:r>
            <a:endParaRPr lang="en-US" sz="3200" dirty="0"/>
          </a:p>
        </p:txBody>
      </p:sp>
      <p:pic>
        <p:nvPicPr>
          <p:cNvPr id="3" name="Snagit_PPT55E2" descr="PPT55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085715" cy="4123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60932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Carina OB1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Globular Clusters</a:t>
            </a:r>
            <a:endParaRPr lang="en-US" sz="3200" dirty="0"/>
          </a:p>
        </p:txBody>
      </p:sp>
      <p:pic>
        <p:nvPicPr>
          <p:cNvPr id="3" name="Snagit_PPT55EF" descr="PPT55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00905" cy="2740056"/>
          </a:xfrm>
          <a:prstGeom prst="rect">
            <a:avLst/>
          </a:prstGeom>
        </p:spPr>
      </p:pic>
      <p:pic>
        <p:nvPicPr>
          <p:cNvPr id="4" name="Snagit_PPT55F6" descr="PPT55F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501008"/>
            <a:ext cx="2683272" cy="2924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221088"/>
            <a:ext cx="5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28384" y="29969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M15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5605" descr="PPT5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6285" y="62333"/>
            <a:ext cx="771429" cy="673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</TotalTime>
  <Words>70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Metro</vt:lpstr>
      <vt:lpstr>Anatomy of the Galaxy</vt:lpstr>
      <vt:lpstr>Slide 2</vt:lpstr>
      <vt:lpstr>Main Parts of the Galaxy</vt:lpstr>
      <vt:lpstr>Slide 4</vt:lpstr>
      <vt:lpstr>Slide 5</vt:lpstr>
      <vt:lpstr>Slide 6</vt:lpstr>
      <vt:lpstr>Slide 7</vt:lpstr>
      <vt:lpstr>Slide 8</vt:lpstr>
    </vt:vector>
  </TitlesOfParts>
  <Company>The King's University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Galaxy</dc:title>
  <dc:creator>The King's University College</dc:creator>
  <cp:lastModifiedBy>The King's University College</cp:lastModifiedBy>
  <cp:revision>11</cp:revision>
  <dcterms:created xsi:type="dcterms:W3CDTF">2016-01-13T20:51:41Z</dcterms:created>
  <dcterms:modified xsi:type="dcterms:W3CDTF">2016-01-13T21:35:43Z</dcterms:modified>
</cp:coreProperties>
</file>